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66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165FB-2596-4BFD-8647-476358B49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7C77B-666A-473C-8A05-213A4BDBDF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D1BAB-85F8-44D6-821D-795289188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F8BAD2-8C0D-4C4B-B878-43F19A1A3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8FA90-C61C-4D1B-A53A-05E5D5DEF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34002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C3A0B-7EDF-452F-94F6-F619DB217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07245F-9A96-4946-A4EB-8406BF45C2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1499A-B756-4D42-940F-65AA40CA9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E1B18-2CB5-408E-BB0B-0BF3F0C5D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B2ED0-A763-4FF2-9D89-DB2BFF3B2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6907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97E60D-EB53-4A50-95E6-DF06B7826F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850B0C-C6E4-4AC8-9344-1587BED7BE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0B20E-C471-4A3C-AC85-65B8B175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F4249-7A34-4541-B143-8418D063B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2BD5C-B91D-40A0-998E-462ED38A9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63393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18CF6-5181-4218-920D-1F85A1697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9B2C7-1ADA-4790-9E05-4C5CCA87E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C4200-B03F-4C01-9454-533031465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7D411-99A9-4C88-A467-F6B1495BF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53A90-AC26-43E6-919E-634A5408A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52989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4EC84-4692-4E17-B601-DE92019CF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1048F-7140-4437-A742-235E1885A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1BACC-AECB-4C77-8534-7D30D84D5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B27E4-F9F5-46A9-BC51-E40658261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48192-F641-4A35-8FDF-62C121110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77045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BA89-59DB-4E43-A712-E6489F43A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407C-6CA6-4227-A6C2-BE82B17FC9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ED3CB-79D2-4F8F-B894-1DF14AEE92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802D81-8F4C-4E68-801A-169E705B6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998728-D1AA-46E9-8BB9-CBB0D0262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068598-5C19-4E52-BECB-9A62B5E21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73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F7537-8C65-4399-8D72-D509940E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B9BF9-65A2-4B42-AA43-A2C0965DD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3BEF08-8049-42BC-8A3E-53D6A49A8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97C020-5FDF-4ADA-BC31-AD62EEFDC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02BD13-B3B3-4D58-8F21-FC5F16E553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EB828-7EE3-43C2-80A9-A60B3001D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5A030A-0DDD-4B45-B9E1-64C7D887C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EB7494-BF56-4428-8682-CD1F09F16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50285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D785-CEBC-49D7-AE14-F26A7428C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A8A8AF-1A6A-4687-8A7C-8D39B85B6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054D53-99BB-4745-B744-55E82DB95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695547-DFF3-4BD6-863B-F77AF6523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5979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351C1D-766B-4C76-8789-AE05BF21F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333DC7-A62E-44A6-8862-A96B5EF84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7B5556-C569-4DAC-A73B-9EE78B527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58183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3BA9A-0062-4669-BCC1-048561A72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FB099-4A13-4469-A934-7B538CA41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14904C-5C00-41C6-A8C3-403F466F5D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78E0F-DC91-412D-B54A-65059E399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12453-A24E-4E7B-89B5-487CFEFEB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60DE2-00CA-4900-B45C-A3BF6A5A8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77411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32D16-2BB3-4347-95C3-A8ED2096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035C8D-810D-42EA-B182-6DC18EC2D8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6F5C2A-308E-4693-9755-7F4537D40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05C664-772F-43CA-8904-B19EDFE76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25D68-5595-416D-A1E0-D34ED4F7D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FC3C42-F193-4988-B169-1F0EF913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0673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F45A22-72E4-49AF-BBA3-04488BD42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B9BBF-8ACE-4422-8EB3-0B6ADD5EE4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FF852-97AB-4C6B-8DF6-2191677844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A2D98-06B6-41EA-A309-BDF416AA84C9}" type="datetimeFigureOut">
              <a:rPr lang="id-ID" smtClean="0"/>
              <a:t>26/09/2021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202EF-2FC1-4719-88CA-C3FCADB0E0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AA3FA-FF74-4855-952D-845712B80F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79264-FA34-4B5F-B62D-6807C53CFCA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20823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20664283"/>
                  </p:ext>
                </p:extLst>
              </p:nvPr>
            </p:nvGraphicFramePr>
            <p:xfrm>
              <a:off x="3269669" y="430637"/>
              <a:ext cx="5652657" cy="599672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652657" cy="5996721"/>
                    </a:xfrm>
                    <a:prstGeom prst="rect">
                      <a:avLst/>
                    </a:prstGeom>
                  </am3d:spPr>
                  <am3d:camera>
                    <am3d:pos x="0" y="0" z="786158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968757" ay="3201456" az="164127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447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69669" y="430637"/>
                <a:ext cx="5652657" cy="599672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28747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22932011"/>
                  </p:ext>
                </p:extLst>
              </p:nvPr>
            </p:nvGraphicFramePr>
            <p:xfrm>
              <a:off x="3749677" y="1267112"/>
              <a:ext cx="4692640" cy="432377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692640" cy="4323770"/>
                    </a:xfrm>
                    <a:prstGeom prst="rect">
                      <a:avLst/>
                    </a:prstGeom>
                  </am3d:spPr>
                  <am3d:camera>
                    <am3d:pos x="0" y="0" z="786158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941318" ay="5226603" az="494073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447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9677" y="1267112"/>
                <a:ext cx="4692640" cy="4323770"/>
              </a:xfrm>
              <a:prstGeom prst="rect">
                <a:avLst/>
              </a:prstGeom>
            </p:spPr>
          </p:pic>
        </mc:Fallback>
      </mc:AlternateContent>
      <p:grpSp>
        <p:nvGrpSpPr>
          <p:cNvPr id="3" name="Group 2">
            <a:extLst>
              <a:ext uri="{FF2B5EF4-FFF2-40B4-BE49-F238E27FC236}">
                <a16:creationId xmlns:a16="http://schemas.microsoft.com/office/drawing/2014/main" id="{F044C532-2510-4870-82CF-264D361A0C2F}"/>
              </a:ext>
            </a:extLst>
          </p:cNvPr>
          <p:cNvGrpSpPr/>
          <p:nvPr/>
        </p:nvGrpSpPr>
        <p:grpSpPr>
          <a:xfrm flipH="1">
            <a:off x="3756058" y="1460310"/>
            <a:ext cx="4692640" cy="574695"/>
            <a:chOff x="5206586" y="0"/>
            <a:chExt cx="565002" cy="3528168"/>
          </a:xfrm>
        </p:grpSpPr>
        <p:sp>
          <p:nvSpPr>
            <p:cNvPr id="4" name="Right Triangle 3">
              <a:extLst>
                <a:ext uri="{FF2B5EF4-FFF2-40B4-BE49-F238E27FC236}">
                  <a16:creationId xmlns:a16="http://schemas.microsoft.com/office/drawing/2014/main" id="{99BA012D-9D26-40F6-96E7-12C72F1817D4}"/>
                </a:ext>
              </a:extLst>
            </p:cNvPr>
            <p:cNvSpPr/>
            <p:nvPr/>
          </p:nvSpPr>
          <p:spPr>
            <a:xfrm>
              <a:off x="5206762" y="0"/>
              <a:ext cx="564826" cy="3495903"/>
            </a:xfrm>
            <a:prstGeom prst="rt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E2B62BCF-E6A9-42C8-9457-AE73505D602F}"/>
                </a:ext>
              </a:extLst>
            </p:cNvPr>
            <p:cNvSpPr/>
            <p:nvPr/>
          </p:nvSpPr>
          <p:spPr>
            <a:xfrm rot="10800000">
              <a:off x="5206586" y="32265"/>
              <a:ext cx="564826" cy="3495903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3970FCC-3035-40F6-A866-FDA1E8C29A2C}"/>
              </a:ext>
            </a:extLst>
          </p:cNvPr>
          <p:cNvGrpSpPr/>
          <p:nvPr/>
        </p:nvGrpSpPr>
        <p:grpSpPr>
          <a:xfrm flipH="1">
            <a:off x="3756059" y="2012750"/>
            <a:ext cx="565002" cy="3588025"/>
            <a:chOff x="3849759" y="2247479"/>
            <a:chExt cx="565002" cy="3528168"/>
          </a:xfrm>
        </p:grpSpPr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73FAAAD0-6E5D-4C1F-A883-98E021683488}"/>
                </a:ext>
              </a:extLst>
            </p:cNvPr>
            <p:cNvSpPr/>
            <p:nvPr/>
          </p:nvSpPr>
          <p:spPr>
            <a:xfrm rot="10800000">
              <a:off x="3849759" y="2279744"/>
              <a:ext cx="564826" cy="3495903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60A00B13-7A54-4A1B-A033-C37F9DEB7540}"/>
                </a:ext>
              </a:extLst>
            </p:cNvPr>
            <p:cNvSpPr/>
            <p:nvPr/>
          </p:nvSpPr>
          <p:spPr>
            <a:xfrm>
              <a:off x="3849935" y="2247479"/>
              <a:ext cx="564826" cy="3495903"/>
            </a:xfrm>
            <a:prstGeom prst="rt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450C52D-E9BE-424C-9E10-0912288D7F51}"/>
              </a:ext>
            </a:extLst>
          </p:cNvPr>
          <p:cNvGrpSpPr/>
          <p:nvPr/>
        </p:nvGrpSpPr>
        <p:grpSpPr>
          <a:xfrm flipH="1">
            <a:off x="7890077" y="2012749"/>
            <a:ext cx="565002" cy="3588025"/>
            <a:chOff x="7867016" y="2247479"/>
            <a:chExt cx="565002" cy="3528168"/>
          </a:xfrm>
        </p:grpSpPr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BC57FD6C-00DA-4946-944F-B1F105CAC092}"/>
                </a:ext>
              </a:extLst>
            </p:cNvPr>
            <p:cNvSpPr/>
            <p:nvPr/>
          </p:nvSpPr>
          <p:spPr>
            <a:xfrm rot="10800000">
              <a:off x="7867016" y="2279744"/>
              <a:ext cx="564826" cy="3495903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1" name="Right Triangle 10">
              <a:extLst>
                <a:ext uri="{FF2B5EF4-FFF2-40B4-BE49-F238E27FC236}">
                  <a16:creationId xmlns:a16="http://schemas.microsoft.com/office/drawing/2014/main" id="{A9C2C92D-D8E8-4358-9373-F379242614A1}"/>
                </a:ext>
              </a:extLst>
            </p:cNvPr>
            <p:cNvSpPr/>
            <p:nvPr/>
          </p:nvSpPr>
          <p:spPr>
            <a:xfrm>
              <a:off x="7867192" y="2247479"/>
              <a:ext cx="564826" cy="3495903"/>
            </a:xfrm>
            <a:prstGeom prst="rtTriangl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69A9AE0-BAAF-4F3D-B312-A6036F2C0858}"/>
              </a:ext>
            </a:extLst>
          </p:cNvPr>
          <p:cNvSpPr txBox="1"/>
          <p:nvPr/>
        </p:nvSpPr>
        <p:spPr>
          <a:xfrm>
            <a:off x="3454372" y="545179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  <a:endParaRPr lang="id-ID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A78D50-BA72-435F-BFB3-918694C2E888}"/>
              </a:ext>
            </a:extLst>
          </p:cNvPr>
          <p:cNvSpPr txBox="1"/>
          <p:nvPr/>
        </p:nvSpPr>
        <p:spPr>
          <a:xfrm>
            <a:off x="4339844" y="545179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endParaRPr lang="id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1C56B8-E62F-495A-B19F-83A94A50E1E4}"/>
              </a:ext>
            </a:extLst>
          </p:cNvPr>
          <p:cNvSpPr txBox="1"/>
          <p:nvPr/>
        </p:nvSpPr>
        <p:spPr>
          <a:xfrm>
            <a:off x="4339844" y="2048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endParaRPr lang="id-ID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D4A8EE0-D57E-4C22-947E-F1F1D9932123}"/>
              </a:ext>
            </a:extLst>
          </p:cNvPr>
          <p:cNvSpPr txBox="1"/>
          <p:nvPr/>
        </p:nvSpPr>
        <p:spPr>
          <a:xfrm>
            <a:off x="3429032" y="20127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  <a:endParaRPr lang="id-ID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2C9C26-D41A-4DCA-927B-836B6F5DAF1E}"/>
              </a:ext>
            </a:extLst>
          </p:cNvPr>
          <p:cNvSpPr txBox="1"/>
          <p:nvPr/>
        </p:nvSpPr>
        <p:spPr>
          <a:xfrm>
            <a:off x="8472401" y="20127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  <a:endParaRPr lang="id-ID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DCF70D-34E9-4AF3-99C1-63AD4F3C4264}"/>
              </a:ext>
            </a:extLst>
          </p:cNvPr>
          <p:cNvSpPr txBox="1"/>
          <p:nvPr/>
        </p:nvSpPr>
        <p:spPr>
          <a:xfrm>
            <a:off x="8472401" y="12671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  <a:endParaRPr lang="id-ID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2ECFCA-B2E6-4101-AEF9-9E0AB6405026}"/>
              </a:ext>
            </a:extLst>
          </p:cNvPr>
          <p:cNvSpPr txBox="1"/>
          <p:nvPr/>
        </p:nvSpPr>
        <p:spPr>
          <a:xfrm>
            <a:off x="3457563" y="12671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  <a:endParaRPr lang="id-ID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50F561-015B-4662-A9CE-4DC6E0D91B96}"/>
              </a:ext>
            </a:extLst>
          </p:cNvPr>
          <p:cNvSpPr txBox="1"/>
          <p:nvPr/>
        </p:nvSpPr>
        <p:spPr>
          <a:xfrm>
            <a:off x="7591582" y="54556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  <a:endParaRPr lang="id-ID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BA9036-129A-4ED2-8F17-53ABB99F23AB}"/>
              </a:ext>
            </a:extLst>
          </p:cNvPr>
          <p:cNvSpPr txBox="1"/>
          <p:nvPr/>
        </p:nvSpPr>
        <p:spPr>
          <a:xfrm>
            <a:off x="8421536" y="54556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  <a:endParaRPr lang="id-ID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06B9DA-A785-4A7A-AD40-1D657DF29639}"/>
              </a:ext>
            </a:extLst>
          </p:cNvPr>
          <p:cNvSpPr txBox="1"/>
          <p:nvPr/>
        </p:nvSpPr>
        <p:spPr>
          <a:xfrm>
            <a:off x="7621934" y="20127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90729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54769760"/>
                  </p:ext>
                </p:extLst>
              </p:nvPr>
            </p:nvGraphicFramePr>
            <p:xfrm>
              <a:off x="3662363" y="1100755"/>
              <a:ext cx="4867265" cy="465648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867265" cy="4656481"/>
                    </a:xfrm>
                    <a:prstGeom prst="rect">
                      <a:avLst/>
                    </a:prstGeom>
                  </am3d:spPr>
                  <am3d:camera>
                    <am3d:pos x="0" y="0" z="786158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863019" ay="4843153" az="586906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447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2363" y="1100755"/>
                <a:ext cx="4867265" cy="4656481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CBF2371-2CD9-4874-A06A-E83F9C900356}"/>
              </a:ext>
            </a:extLst>
          </p:cNvPr>
          <p:cNvSpPr txBox="1"/>
          <p:nvPr/>
        </p:nvSpPr>
        <p:spPr>
          <a:xfrm>
            <a:off x="2904164" y="1342995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2FE97-B1BB-4BB0-A9F4-B680DF8F0F85}"/>
              </a:ext>
            </a:extLst>
          </p:cNvPr>
          <p:cNvSpPr txBox="1"/>
          <p:nvPr/>
        </p:nvSpPr>
        <p:spPr>
          <a:xfrm>
            <a:off x="8533000" y="1325386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D915E-74BA-4EC3-AC7E-14A2E44B5A34}"/>
              </a:ext>
            </a:extLst>
          </p:cNvPr>
          <p:cNvSpPr txBox="1"/>
          <p:nvPr/>
        </p:nvSpPr>
        <p:spPr>
          <a:xfrm>
            <a:off x="8365367" y="5653907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-1,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077025-CCF0-4116-9055-A8A128F8520D}"/>
              </a:ext>
            </a:extLst>
          </p:cNvPr>
          <p:cNvSpPr txBox="1"/>
          <p:nvPr/>
        </p:nvSpPr>
        <p:spPr>
          <a:xfrm>
            <a:off x="3073589" y="5627988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-1,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97B06D-658C-47FC-992A-1E11A5511728}"/>
              </a:ext>
            </a:extLst>
          </p:cNvPr>
          <p:cNvSpPr txBox="1"/>
          <p:nvPr/>
        </p:nvSpPr>
        <p:spPr>
          <a:xfrm>
            <a:off x="4403912" y="5653907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-0.7, -1,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E0F4B7-5ED7-4BEE-B92E-A23C4658EA43}"/>
              </a:ext>
            </a:extLst>
          </p:cNvPr>
          <p:cNvSpPr txBox="1"/>
          <p:nvPr/>
        </p:nvSpPr>
        <p:spPr>
          <a:xfrm>
            <a:off x="6844701" y="5627988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0.7, -1,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AB07A2-AF91-4132-87B2-0444958323F3}"/>
              </a:ext>
            </a:extLst>
          </p:cNvPr>
          <p:cNvSpPr txBox="1"/>
          <p:nvPr/>
        </p:nvSpPr>
        <p:spPr>
          <a:xfrm>
            <a:off x="4386781" y="2302897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-0.7, 0.7, 1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1F6ACD-3D65-4C56-81F1-BB6005F417E4}"/>
              </a:ext>
            </a:extLst>
          </p:cNvPr>
          <p:cNvSpPr txBox="1"/>
          <p:nvPr/>
        </p:nvSpPr>
        <p:spPr>
          <a:xfrm>
            <a:off x="6792602" y="2302897"/>
            <a:ext cx="110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0.7, 0.7, 1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56820F8-E114-43A2-A22A-000C80A76F79}"/>
              </a:ext>
            </a:extLst>
          </p:cNvPr>
          <p:cNvSpPr/>
          <p:nvPr/>
        </p:nvSpPr>
        <p:spPr>
          <a:xfrm>
            <a:off x="4265367" y="2247479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E0189D-CA38-4EC7-9CDE-FE84A08C796C}"/>
              </a:ext>
            </a:extLst>
          </p:cNvPr>
          <p:cNvSpPr/>
          <p:nvPr/>
        </p:nvSpPr>
        <p:spPr>
          <a:xfrm>
            <a:off x="3662363" y="162544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3DF6DB6-6CCB-4C88-B34E-8FA9F45FA27F}"/>
              </a:ext>
            </a:extLst>
          </p:cNvPr>
          <p:cNvSpPr/>
          <p:nvPr/>
        </p:nvSpPr>
        <p:spPr>
          <a:xfrm>
            <a:off x="8460355" y="162544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FAFB22-2B45-4EDF-AD82-099122649844}"/>
              </a:ext>
            </a:extLst>
          </p:cNvPr>
          <p:cNvSpPr/>
          <p:nvPr/>
        </p:nvSpPr>
        <p:spPr>
          <a:xfrm>
            <a:off x="7920692" y="2233624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AD5A9A-05E7-4F27-BCDF-ECBFF165B33F}"/>
              </a:ext>
            </a:extLst>
          </p:cNvPr>
          <p:cNvSpPr/>
          <p:nvPr/>
        </p:nvSpPr>
        <p:spPr>
          <a:xfrm>
            <a:off x="8210393" y="562789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5C94A9-F5F7-4CED-9EF2-283778114AE0}"/>
              </a:ext>
            </a:extLst>
          </p:cNvPr>
          <p:cNvSpPr/>
          <p:nvPr/>
        </p:nvSpPr>
        <p:spPr>
          <a:xfrm>
            <a:off x="7792375" y="5641751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5C34CBF-0783-49C2-9C63-960354D0CBFE}"/>
              </a:ext>
            </a:extLst>
          </p:cNvPr>
          <p:cNvSpPr/>
          <p:nvPr/>
        </p:nvSpPr>
        <p:spPr>
          <a:xfrm>
            <a:off x="3911838" y="5660253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887A7F9-C0C0-4C77-BDA2-39E9A1D4BF66}"/>
              </a:ext>
            </a:extLst>
          </p:cNvPr>
          <p:cNvSpPr/>
          <p:nvPr/>
        </p:nvSpPr>
        <p:spPr>
          <a:xfrm>
            <a:off x="4340316" y="5674109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9F285F-DED6-4C24-9EF1-FEBDD7913672}"/>
              </a:ext>
            </a:extLst>
          </p:cNvPr>
          <p:cNvSpPr txBox="1"/>
          <p:nvPr/>
        </p:nvSpPr>
        <p:spPr>
          <a:xfrm>
            <a:off x="5548794" y="282142"/>
            <a:ext cx="1094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Front</a:t>
            </a:r>
            <a:endParaRPr lang="id-ID" sz="32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858E3AF-4CC0-4147-BEEE-34B6AEA506E4}"/>
              </a:ext>
            </a:extLst>
          </p:cNvPr>
          <p:cNvSpPr txBox="1"/>
          <p:nvPr/>
        </p:nvSpPr>
        <p:spPr>
          <a:xfrm>
            <a:off x="2758809" y="230289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-1, 0.7, 1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A4E411F-60CD-484D-A101-542A31BD2E2C}"/>
              </a:ext>
            </a:extLst>
          </p:cNvPr>
          <p:cNvSpPr/>
          <p:nvPr/>
        </p:nvSpPr>
        <p:spPr>
          <a:xfrm>
            <a:off x="3686876" y="2237018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F9B159D-16B3-4F47-A2D0-CF27F87FBCAF}"/>
              </a:ext>
            </a:extLst>
          </p:cNvPr>
          <p:cNvSpPr txBox="1"/>
          <p:nvPr/>
        </p:nvSpPr>
        <p:spPr>
          <a:xfrm>
            <a:off x="8523272" y="2302897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1, 0.7, 1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0C876E5-53B8-4B6F-BFB5-ED3FC8E65F92}"/>
              </a:ext>
            </a:extLst>
          </p:cNvPr>
          <p:cNvSpPr/>
          <p:nvPr/>
        </p:nvSpPr>
        <p:spPr>
          <a:xfrm>
            <a:off x="8440144" y="2237018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572807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19295782"/>
                  </p:ext>
                </p:extLst>
              </p:nvPr>
            </p:nvGraphicFramePr>
            <p:xfrm>
              <a:off x="3675348" y="1086665"/>
              <a:ext cx="4841292" cy="468465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841292" cy="4684658"/>
                    </a:xfrm>
                    <a:prstGeom prst="rect">
                      <a:avLst/>
                    </a:prstGeom>
                  </am3d:spPr>
                  <am3d:camera>
                    <am3d:pos x="0" y="0" z="786158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75074" ay="66803" az="1125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4470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75348" y="1086665"/>
                <a:ext cx="4841292" cy="4684658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CBF2371-2CD9-4874-A06A-E83F9C900356}"/>
              </a:ext>
            </a:extLst>
          </p:cNvPr>
          <p:cNvSpPr txBox="1"/>
          <p:nvPr/>
        </p:nvSpPr>
        <p:spPr>
          <a:xfrm>
            <a:off x="2904164" y="1342995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2FE97-B1BB-4BB0-A9F4-B680DF8F0F85}"/>
              </a:ext>
            </a:extLst>
          </p:cNvPr>
          <p:cNvSpPr txBox="1"/>
          <p:nvPr/>
        </p:nvSpPr>
        <p:spPr>
          <a:xfrm>
            <a:off x="8533000" y="1325386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D915E-74BA-4EC3-AC7E-14A2E44B5A34}"/>
              </a:ext>
            </a:extLst>
          </p:cNvPr>
          <p:cNvSpPr txBox="1"/>
          <p:nvPr/>
        </p:nvSpPr>
        <p:spPr>
          <a:xfrm>
            <a:off x="8365367" y="5653907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-1,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077025-CCF0-4116-9055-A8A128F8520D}"/>
              </a:ext>
            </a:extLst>
          </p:cNvPr>
          <p:cNvSpPr txBox="1"/>
          <p:nvPr/>
        </p:nvSpPr>
        <p:spPr>
          <a:xfrm>
            <a:off x="3073589" y="5627988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-1,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97B06D-658C-47FC-992A-1E11A5511728}"/>
              </a:ext>
            </a:extLst>
          </p:cNvPr>
          <p:cNvSpPr txBox="1"/>
          <p:nvPr/>
        </p:nvSpPr>
        <p:spPr>
          <a:xfrm>
            <a:off x="4403912" y="565390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-1, 0.7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E0F4B7-5ED7-4BEE-B92E-A23C4658EA43}"/>
              </a:ext>
            </a:extLst>
          </p:cNvPr>
          <p:cNvSpPr txBox="1"/>
          <p:nvPr/>
        </p:nvSpPr>
        <p:spPr>
          <a:xfrm>
            <a:off x="6789281" y="5627988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-1, -0.7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AB07A2-AF91-4132-87B2-0444958323F3}"/>
              </a:ext>
            </a:extLst>
          </p:cNvPr>
          <p:cNvSpPr txBox="1"/>
          <p:nvPr/>
        </p:nvSpPr>
        <p:spPr>
          <a:xfrm>
            <a:off x="4386781" y="2302897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1, 0.7, 0.7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1F6ACD-3D65-4C56-81F1-BB6005F417E4}"/>
              </a:ext>
            </a:extLst>
          </p:cNvPr>
          <p:cNvSpPr txBox="1"/>
          <p:nvPr/>
        </p:nvSpPr>
        <p:spPr>
          <a:xfrm>
            <a:off x="6792602" y="2302897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0.7, -0,7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56820F8-E114-43A2-A22A-000C80A76F79}"/>
              </a:ext>
            </a:extLst>
          </p:cNvPr>
          <p:cNvSpPr/>
          <p:nvPr/>
        </p:nvSpPr>
        <p:spPr>
          <a:xfrm>
            <a:off x="4265367" y="2247479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E0189D-CA38-4EC7-9CDE-FE84A08C796C}"/>
              </a:ext>
            </a:extLst>
          </p:cNvPr>
          <p:cNvSpPr/>
          <p:nvPr/>
        </p:nvSpPr>
        <p:spPr>
          <a:xfrm>
            <a:off x="3662363" y="162544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3DF6DB6-6CCB-4C88-B34E-8FA9F45FA27F}"/>
              </a:ext>
            </a:extLst>
          </p:cNvPr>
          <p:cNvSpPr/>
          <p:nvPr/>
        </p:nvSpPr>
        <p:spPr>
          <a:xfrm>
            <a:off x="8460355" y="162544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FAFB22-2B45-4EDF-AD82-099122649844}"/>
              </a:ext>
            </a:extLst>
          </p:cNvPr>
          <p:cNvSpPr/>
          <p:nvPr/>
        </p:nvSpPr>
        <p:spPr>
          <a:xfrm>
            <a:off x="7920692" y="2233624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AD5A9A-05E7-4F27-BCDF-ECBFF165B33F}"/>
              </a:ext>
            </a:extLst>
          </p:cNvPr>
          <p:cNvSpPr/>
          <p:nvPr/>
        </p:nvSpPr>
        <p:spPr>
          <a:xfrm>
            <a:off x="8210393" y="562789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5C94A9-F5F7-4CED-9EF2-283778114AE0}"/>
              </a:ext>
            </a:extLst>
          </p:cNvPr>
          <p:cNvSpPr/>
          <p:nvPr/>
        </p:nvSpPr>
        <p:spPr>
          <a:xfrm>
            <a:off x="7792375" y="5641751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5C34CBF-0783-49C2-9C63-960354D0CBFE}"/>
              </a:ext>
            </a:extLst>
          </p:cNvPr>
          <p:cNvSpPr/>
          <p:nvPr/>
        </p:nvSpPr>
        <p:spPr>
          <a:xfrm>
            <a:off x="3911838" y="5660253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887A7F9-C0C0-4C77-BDA2-39E9A1D4BF66}"/>
              </a:ext>
            </a:extLst>
          </p:cNvPr>
          <p:cNvSpPr/>
          <p:nvPr/>
        </p:nvSpPr>
        <p:spPr>
          <a:xfrm>
            <a:off x="4340316" y="5674109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9F285F-DED6-4C24-9EF1-FEBDD7913672}"/>
              </a:ext>
            </a:extLst>
          </p:cNvPr>
          <p:cNvSpPr txBox="1"/>
          <p:nvPr/>
        </p:nvSpPr>
        <p:spPr>
          <a:xfrm>
            <a:off x="5561520" y="282142"/>
            <a:ext cx="1068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Right</a:t>
            </a:r>
            <a:endParaRPr lang="id-ID" sz="32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22E003B-005A-459D-822B-013933304CD6}"/>
              </a:ext>
            </a:extLst>
          </p:cNvPr>
          <p:cNvSpPr txBox="1"/>
          <p:nvPr/>
        </p:nvSpPr>
        <p:spPr>
          <a:xfrm>
            <a:off x="2829341" y="2302897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1, 0.7, 1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0E86056-3284-419D-AD48-1FC250C03910}"/>
              </a:ext>
            </a:extLst>
          </p:cNvPr>
          <p:cNvSpPr/>
          <p:nvPr/>
        </p:nvSpPr>
        <p:spPr>
          <a:xfrm>
            <a:off x="3686876" y="2237018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50714A-F28D-4BA9-9929-D91ACE66DC73}"/>
              </a:ext>
            </a:extLst>
          </p:cNvPr>
          <p:cNvSpPr txBox="1"/>
          <p:nvPr/>
        </p:nvSpPr>
        <p:spPr>
          <a:xfrm>
            <a:off x="8523272" y="230289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0.7,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E38ACD6-D428-4295-AAFA-8EA654841520}"/>
              </a:ext>
            </a:extLst>
          </p:cNvPr>
          <p:cNvSpPr/>
          <p:nvPr/>
        </p:nvSpPr>
        <p:spPr>
          <a:xfrm>
            <a:off x="8440144" y="2237018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4470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29556936"/>
                  </p:ext>
                </p:extLst>
              </p:nvPr>
            </p:nvGraphicFramePr>
            <p:xfrm>
              <a:off x="3651491" y="1082555"/>
              <a:ext cx="4889005" cy="469287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889005" cy="4692877"/>
                    </a:xfrm>
                    <a:prstGeom prst="rect">
                      <a:avLst/>
                    </a:prstGeom>
                  </am3d:spPr>
                  <am3d:camera>
                    <am3d:pos x="0" y="0" z="786158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929320" ay="-4796155" az="-492208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4470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51491" y="1082555"/>
                <a:ext cx="4889005" cy="4692877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CBF2371-2CD9-4874-A06A-E83F9C900356}"/>
              </a:ext>
            </a:extLst>
          </p:cNvPr>
          <p:cNvSpPr txBox="1"/>
          <p:nvPr/>
        </p:nvSpPr>
        <p:spPr>
          <a:xfrm>
            <a:off x="2904164" y="1342995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2FE97-B1BB-4BB0-A9F4-B680DF8F0F85}"/>
              </a:ext>
            </a:extLst>
          </p:cNvPr>
          <p:cNvSpPr txBox="1"/>
          <p:nvPr/>
        </p:nvSpPr>
        <p:spPr>
          <a:xfrm>
            <a:off x="8533000" y="1325386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D915E-74BA-4EC3-AC7E-14A2E44B5A34}"/>
              </a:ext>
            </a:extLst>
          </p:cNvPr>
          <p:cNvSpPr txBox="1"/>
          <p:nvPr/>
        </p:nvSpPr>
        <p:spPr>
          <a:xfrm>
            <a:off x="8365367" y="5653907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-1,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077025-CCF0-4116-9055-A8A128F8520D}"/>
              </a:ext>
            </a:extLst>
          </p:cNvPr>
          <p:cNvSpPr txBox="1"/>
          <p:nvPr/>
        </p:nvSpPr>
        <p:spPr>
          <a:xfrm>
            <a:off x="3073589" y="5627988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-1,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97B06D-658C-47FC-992A-1E11A5511728}"/>
              </a:ext>
            </a:extLst>
          </p:cNvPr>
          <p:cNvSpPr txBox="1"/>
          <p:nvPr/>
        </p:nvSpPr>
        <p:spPr>
          <a:xfrm>
            <a:off x="4403912" y="5653907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0.7, -1,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E0F4B7-5ED7-4BEE-B92E-A23C4658EA43}"/>
              </a:ext>
            </a:extLst>
          </p:cNvPr>
          <p:cNvSpPr txBox="1"/>
          <p:nvPr/>
        </p:nvSpPr>
        <p:spPr>
          <a:xfrm>
            <a:off x="6733861" y="5627988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-0.7, -1,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AB07A2-AF91-4132-87B2-0444958323F3}"/>
              </a:ext>
            </a:extLst>
          </p:cNvPr>
          <p:cNvSpPr txBox="1"/>
          <p:nvPr/>
        </p:nvSpPr>
        <p:spPr>
          <a:xfrm>
            <a:off x="4386781" y="2302897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0.7, 0.7,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1F6ACD-3D65-4C56-81F1-BB6005F417E4}"/>
              </a:ext>
            </a:extLst>
          </p:cNvPr>
          <p:cNvSpPr txBox="1"/>
          <p:nvPr/>
        </p:nvSpPr>
        <p:spPr>
          <a:xfrm>
            <a:off x="6764892" y="2302897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-0.7, 0.7,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56820F8-E114-43A2-A22A-000C80A76F79}"/>
              </a:ext>
            </a:extLst>
          </p:cNvPr>
          <p:cNvSpPr/>
          <p:nvPr/>
        </p:nvSpPr>
        <p:spPr>
          <a:xfrm>
            <a:off x="4265367" y="2247479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E0189D-CA38-4EC7-9CDE-FE84A08C796C}"/>
              </a:ext>
            </a:extLst>
          </p:cNvPr>
          <p:cNvSpPr/>
          <p:nvPr/>
        </p:nvSpPr>
        <p:spPr>
          <a:xfrm>
            <a:off x="3662363" y="162544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3DF6DB6-6CCB-4C88-B34E-8FA9F45FA27F}"/>
              </a:ext>
            </a:extLst>
          </p:cNvPr>
          <p:cNvSpPr/>
          <p:nvPr/>
        </p:nvSpPr>
        <p:spPr>
          <a:xfrm>
            <a:off x="8460355" y="162544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FAFB22-2B45-4EDF-AD82-099122649844}"/>
              </a:ext>
            </a:extLst>
          </p:cNvPr>
          <p:cNvSpPr/>
          <p:nvPr/>
        </p:nvSpPr>
        <p:spPr>
          <a:xfrm>
            <a:off x="7920692" y="2233624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AD5A9A-05E7-4F27-BCDF-ECBFF165B33F}"/>
              </a:ext>
            </a:extLst>
          </p:cNvPr>
          <p:cNvSpPr/>
          <p:nvPr/>
        </p:nvSpPr>
        <p:spPr>
          <a:xfrm>
            <a:off x="8210393" y="562789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5C94A9-F5F7-4CED-9EF2-283778114AE0}"/>
              </a:ext>
            </a:extLst>
          </p:cNvPr>
          <p:cNvSpPr/>
          <p:nvPr/>
        </p:nvSpPr>
        <p:spPr>
          <a:xfrm>
            <a:off x="7792375" y="5641751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5C34CBF-0783-49C2-9C63-960354D0CBFE}"/>
              </a:ext>
            </a:extLst>
          </p:cNvPr>
          <p:cNvSpPr/>
          <p:nvPr/>
        </p:nvSpPr>
        <p:spPr>
          <a:xfrm>
            <a:off x="3911838" y="5660253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887A7F9-C0C0-4C77-BDA2-39E9A1D4BF66}"/>
              </a:ext>
            </a:extLst>
          </p:cNvPr>
          <p:cNvSpPr/>
          <p:nvPr/>
        </p:nvSpPr>
        <p:spPr>
          <a:xfrm>
            <a:off x="4340316" y="5674109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9F285F-DED6-4C24-9EF1-FEBDD7913672}"/>
              </a:ext>
            </a:extLst>
          </p:cNvPr>
          <p:cNvSpPr txBox="1"/>
          <p:nvPr/>
        </p:nvSpPr>
        <p:spPr>
          <a:xfrm>
            <a:off x="5602910" y="282142"/>
            <a:ext cx="9861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/>
              <a:t>Back</a:t>
            </a:r>
            <a:endParaRPr lang="id-ID" sz="32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DA348A-0265-45C5-B15D-7E70B17C120D}"/>
              </a:ext>
            </a:extLst>
          </p:cNvPr>
          <p:cNvSpPr txBox="1"/>
          <p:nvPr/>
        </p:nvSpPr>
        <p:spPr>
          <a:xfrm>
            <a:off x="2758809" y="230289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0.7,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7019D2B-A30A-4DF0-86A2-17873FD2CCC5}"/>
              </a:ext>
            </a:extLst>
          </p:cNvPr>
          <p:cNvSpPr/>
          <p:nvPr/>
        </p:nvSpPr>
        <p:spPr>
          <a:xfrm>
            <a:off x="3686876" y="2237018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957B55-1617-456E-9E05-393DB4430DA8}"/>
              </a:ext>
            </a:extLst>
          </p:cNvPr>
          <p:cNvSpPr txBox="1"/>
          <p:nvPr/>
        </p:nvSpPr>
        <p:spPr>
          <a:xfrm>
            <a:off x="8523272" y="2302897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0.7,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F7458B0-C670-4845-B13B-BAFF3ADA3856}"/>
              </a:ext>
            </a:extLst>
          </p:cNvPr>
          <p:cNvSpPr/>
          <p:nvPr/>
        </p:nvSpPr>
        <p:spPr>
          <a:xfrm>
            <a:off x="8440144" y="2237018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0815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91254583"/>
                  </p:ext>
                </p:extLst>
              </p:nvPr>
            </p:nvGraphicFramePr>
            <p:xfrm>
              <a:off x="3675367" y="1092551"/>
              <a:ext cx="4841252" cy="467288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841252" cy="4672884"/>
                    </a:xfrm>
                    <a:prstGeom prst="rect">
                      <a:avLst/>
                    </a:prstGeom>
                  </am3d:spPr>
                  <am3d:camera>
                    <am3d:pos x="0" y="0" z="786158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248151" ay="-74615" az="-1078794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4470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75367" y="1092551"/>
                <a:ext cx="4841252" cy="4672884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CBF2371-2CD9-4874-A06A-E83F9C900356}"/>
              </a:ext>
            </a:extLst>
          </p:cNvPr>
          <p:cNvSpPr txBox="1"/>
          <p:nvPr/>
        </p:nvSpPr>
        <p:spPr>
          <a:xfrm>
            <a:off x="2904164" y="1342995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2FE97-B1BB-4BB0-A9F4-B680DF8F0F85}"/>
              </a:ext>
            </a:extLst>
          </p:cNvPr>
          <p:cNvSpPr txBox="1"/>
          <p:nvPr/>
        </p:nvSpPr>
        <p:spPr>
          <a:xfrm>
            <a:off x="8533000" y="1325386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D915E-74BA-4EC3-AC7E-14A2E44B5A34}"/>
              </a:ext>
            </a:extLst>
          </p:cNvPr>
          <p:cNvSpPr txBox="1"/>
          <p:nvPr/>
        </p:nvSpPr>
        <p:spPr>
          <a:xfrm>
            <a:off x="8365367" y="5653907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-1,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077025-CCF0-4116-9055-A8A128F8520D}"/>
              </a:ext>
            </a:extLst>
          </p:cNvPr>
          <p:cNvSpPr txBox="1"/>
          <p:nvPr/>
        </p:nvSpPr>
        <p:spPr>
          <a:xfrm>
            <a:off x="3073589" y="5627988"/>
            <a:ext cx="97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-1,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97B06D-658C-47FC-992A-1E11A5511728}"/>
              </a:ext>
            </a:extLst>
          </p:cNvPr>
          <p:cNvSpPr txBox="1"/>
          <p:nvPr/>
        </p:nvSpPr>
        <p:spPr>
          <a:xfrm>
            <a:off x="4403912" y="5653907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-1, -0.7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E0F4B7-5ED7-4BEE-B92E-A23C4658EA43}"/>
              </a:ext>
            </a:extLst>
          </p:cNvPr>
          <p:cNvSpPr txBox="1"/>
          <p:nvPr/>
        </p:nvSpPr>
        <p:spPr>
          <a:xfrm>
            <a:off x="6733861" y="5627988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-1, 0.7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AB07A2-AF91-4132-87B2-0444958323F3}"/>
              </a:ext>
            </a:extLst>
          </p:cNvPr>
          <p:cNvSpPr txBox="1"/>
          <p:nvPr/>
        </p:nvSpPr>
        <p:spPr>
          <a:xfrm>
            <a:off x="4386781" y="2302897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0.7, -0.7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1F6ACD-3D65-4C56-81F1-BB6005F417E4}"/>
              </a:ext>
            </a:extLst>
          </p:cNvPr>
          <p:cNvSpPr txBox="1"/>
          <p:nvPr/>
        </p:nvSpPr>
        <p:spPr>
          <a:xfrm>
            <a:off x="6764892" y="2302897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-1, 0.7, 0.7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56820F8-E114-43A2-A22A-000C80A76F79}"/>
              </a:ext>
            </a:extLst>
          </p:cNvPr>
          <p:cNvSpPr/>
          <p:nvPr/>
        </p:nvSpPr>
        <p:spPr>
          <a:xfrm>
            <a:off x="4265367" y="2247479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E0189D-CA38-4EC7-9CDE-FE84A08C796C}"/>
              </a:ext>
            </a:extLst>
          </p:cNvPr>
          <p:cNvSpPr/>
          <p:nvPr/>
        </p:nvSpPr>
        <p:spPr>
          <a:xfrm>
            <a:off x="3662363" y="162544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3DF6DB6-6CCB-4C88-B34E-8FA9F45FA27F}"/>
              </a:ext>
            </a:extLst>
          </p:cNvPr>
          <p:cNvSpPr/>
          <p:nvPr/>
        </p:nvSpPr>
        <p:spPr>
          <a:xfrm>
            <a:off x="8460355" y="162544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FFAFB22-2B45-4EDF-AD82-099122649844}"/>
              </a:ext>
            </a:extLst>
          </p:cNvPr>
          <p:cNvSpPr/>
          <p:nvPr/>
        </p:nvSpPr>
        <p:spPr>
          <a:xfrm>
            <a:off x="7920692" y="2233624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AD5A9A-05E7-4F27-BCDF-ECBFF165B33F}"/>
              </a:ext>
            </a:extLst>
          </p:cNvPr>
          <p:cNvSpPr/>
          <p:nvPr/>
        </p:nvSpPr>
        <p:spPr>
          <a:xfrm>
            <a:off x="8210393" y="5627896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B5C94A9-F5F7-4CED-9EF2-283778114AE0}"/>
              </a:ext>
            </a:extLst>
          </p:cNvPr>
          <p:cNvSpPr/>
          <p:nvPr/>
        </p:nvSpPr>
        <p:spPr>
          <a:xfrm>
            <a:off x="7792375" y="5641751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5C34CBF-0783-49C2-9C63-960354D0CBFE}"/>
              </a:ext>
            </a:extLst>
          </p:cNvPr>
          <p:cNvSpPr/>
          <p:nvPr/>
        </p:nvSpPr>
        <p:spPr>
          <a:xfrm>
            <a:off x="3911838" y="5660253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887A7F9-C0C0-4C77-BDA2-39E9A1D4BF66}"/>
              </a:ext>
            </a:extLst>
          </p:cNvPr>
          <p:cNvSpPr/>
          <p:nvPr/>
        </p:nvSpPr>
        <p:spPr>
          <a:xfrm>
            <a:off x="4340316" y="5674109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9F285F-DED6-4C24-9EF1-FEBDD7913672}"/>
              </a:ext>
            </a:extLst>
          </p:cNvPr>
          <p:cNvSpPr txBox="1"/>
          <p:nvPr/>
        </p:nvSpPr>
        <p:spPr>
          <a:xfrm>
            <a:off x="5678957" y="282142"/>
            <a:ext cx="8340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/>
              <a:t>Left</a:t>
            </a:r>
            <a:endParaRPr lang="id-ID" sz="32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ED824DC-A853-4CCC-A132-1D85728EC172}"/>
              </a:ext>
            </a:extLst>
          </p:cNvPr>
          <p:cNvSpPr txBox="1"/>
          <p:nvPr/>
        </p:nvSpPr>
        <p:spPr>
          <a:xfrm>
            <a:off x="2688276" y="2302897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0.7,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32B36FA-401F-4EA5-A6C8-8F01A4CE2642}"/>
              </a:ext>
            </a:extLst>
          </p:cNvPr>
          <p:cNvSpPr/>
          <p:nvPr/>
        </p:nvSpPr>
        <p:spPr>
          <a:xfrm>
            <a:off x="3686876" y="2237018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986301-301F-425F-91B8-D7E411A4B481}"/>
              </a:ext>
            </a:extLst>
          </p:cNvPr>
          <p:cNvSpPr txBox="1"/>
          <p:nvPr/>
        </p:nvSpPr>
        <p:spPr>
          <a:xfrm>
            <a:off x="8523272" y="2302897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-1, 0.7, 1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DC040E3-5BB7-4788-A1BD-756A5E83DD3A}"/>
              </a:ext>
            </a:extLst>
          </p:cNvPr>
          <p:cNvSpPr/>
          <p:nvPr/>
        </p:nvSpPr>
        <p:spPr>
          <a:xfrm>
            <a:off x="8440144" y="2237018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7623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16622150"/>
                  </p:ext>
                </p:extLst>
              </p:nvPr>
            </p:nvGraphicFramePr>
            <p:xfrm>
              <a:off x="3828584" y="1156622"/>
              <a:ext cx="4534815" cy="45447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534815" cy="4544739"/>
                    </a:xfrm>
                    <a:prstGeom prst="rect">
                      <a:avLst/>
                    </a:prstGeom>
                  </am3d:spPr>
                  <am3d:camera>
                    <am3d:pos x="0" y="0" z="786158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94" ay="-118392" az="539828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4470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28584" y="1156622"/>
                <a:ext cx="4534815" cy="4544739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BCBF2371-2CD9-4874-A06A-E83F9C900356}"/>
              </a:ext>
            </a:extLst>
          </p:cNvPr>
          <p:cNvSpPr txBox="1"/>
          <p:nvPr/>
        </p:nvSpPr>
        <p:spPr>
          <a:xfrm>
            <a:off x="2892112" y="967213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C2FE97-B1BB-4BB0-A9F4-B680DF8F0F85}"/>
              </a:ext>
            </a:extLst>
          </p:cNvPr>
          <p:cNvSpPr txBox="1"/>
          <p:nvPr/>
        </p:nvSpPr>
        <p:spPr>
          <a:xfrm>
            <a:off x="8433925" y="967213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1, -1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1D915E-74BA-4EC3-AC7E-14A2E44B5A34}"/>
              </a:ext>
            </a:extLst>
          </p:cNvPr>
          <p:cNvSpPr txBox="1"/>
          <p:nvPr/>
        </p:nvSpPr>
        <p:spPr>
          <a:xfrm>
            <a:off x="8363399" y="5607788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1, 1, 1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077025-CCF0-4116-9055-A8A128F8520D}"/>
              </a:ext>
            </a:extLst>
          </p:cNvPr>
          <p:cNvSpPr txBox="1"/>
          <p:nvPr/>
        </p:nvSpPr>
        <p:spPr>
          <a:xfrm>
            <a:off x="2984658" y="5599744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-1, 1, 1</a:t>
            </a:r>
            <a:endParaRPr lang="id-ID" b="1" dirty="0"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E0189D-CA38-4EC7-9CDE-FE84A08C796C}"/>
              </a:ext>
            </a:extLst>
          </p:cNvPr>
          <p:cNvSpPr/>
          <p:nvPr/>
        </p:nvSpPr>
        <p:spPr>
          <a:xfrm>
            <a:off x="3784579" y="1222768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3DF6DB6-6CCB-4C88-B34E-8FA9F45FA27F}"/>
              </a:ext>
            </a:extLst>
          </p:cNvPr>
          <p:cNvSpPr/>
          <p:nvPr/>
        </p:nvSpPr>
        <p:spPr>
          <a:xfrm>
            <a:off x="8279665" y="1191305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AD5A9A-05E7-4F27-BCDF-ECBFF165B33F}"/>
              </a:ext>
            </a:extLst>
          </p:cNvPr>
          <p:cNvSpPr/>
          <p:nvPr/>
        </p:nvSpPr>
        <p:spPr>
          <a:xfrm>
            <a:off x="8238103" y="5641751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5C34CBF-0783-49C2-9C63-960354D0CBFE}"/>
              </a:ext>
            </a:extLst>
          </p:cNvPr>
          <p:cNvSpPr/>
          <p:nvPr/>
        </p:nvSpPr>
        <p:spPr>
          <a:xfrm>
            <a:off x="3829977" y="5629993"/>
            <a:ext cx="138545" cy="138545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9F285F-DED6-4C24-9EF1-FEBDD7913672}"/>
              </a:ext>
            </a:extLst>
          </p:cNvPr>
          <p:cNvSpPr txBox="1"/>
          <p:nvPr/>
        </p:nvSpPr>
        <p:spPr>
          <a:xfrm>
            <a:off x="5473870" y="282142"/>
            <a:ext cx="12442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/>
              <a:t>Upper</a:t>
            </a:r>
            <a:endParaRPr lang="id-ID" sz="3200" b="1" dirty="0"/>
          </a:p>
        </p:txBody>
      </p:sp>
    </p:spTree>
    <p:extLst>
      <p:ext uri="{BB962C8B-B14F-4D97-AF65-F5344CB8AC3E}">
        <p14:creationId xmlns:p14="http://schemas.microsoft.com/office/powerpoint/2010/main" val="4262175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828584" y="1156622"/>
              <a:ext cx="4534815" cy="45447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534815" cy="4544739"/>
                    </a:xfrm>
                    <a:prstGeom prst="rect">
                      <a:avLst/>
                    </a:prstGeom>
                  </am3d:spPr>
                  <am3d:camera>
                    <am3d:pos x="0" y="0" z="786158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66666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94" ay="-118392" az="539828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4470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Low Square Side Table">
                <a:extLst>
                  <a:ext uri="{FF2B5EF4-FFF2-40B4-BE49-F238E27FC236}">
                    <a16:creationId xmlns:a16="http://schemas.microsoft.com/office/drawing/2014/main" id="{910DC19F-71CC-437E-9E26-31708A5356E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28584" y="1156622"/>
                <a:ext cx="4534815" cy="4544739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5E9F285F-DED6-4C24-9EF1-FEBDD7913672}"/>
              </a:ext>
            </a:extLst>
          </p:cNvPr>
          <p:cNvSpPr txBox="1"/>
          <p:nvPr/>
        </p:nvSpPr>
        <p:spPr>
          <a:xfrm>
            <a:off x="5369675" y="282142"/>
            <a:ext cx="1452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/>
              <a:t>Texture</a:t>
            </a:r>
            <a:endParaRPr lang="id-ID" sz="3200" b="1" dirty="0"/>
          </a:p>
        </p:txBody>
      </p:sp>
    </p:spTree>
    <p:extLst>
      <p:ext uri="{BB962C8B-B14F-4D97-AF65-F5344CB8AC3E}">
        <p14:creationId xmlns:p14="http://schemas.microsoft.com/office/powerpoint/2010/main" val="9173565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296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Abdurrahman Faiz</dc:creator>
  <cp:lastModifiedBy>Abdurrahman Faiz</cp:lastModifiedBy>
  <cp:revision>1</cp:revision>
  <dcterms:created xsi:type="dcterms:W3CDTF">2021-09-26T12:54:25Z</dcterms:created>
  <dcterms:modified xsi:type="dcterms:W3CDTF">2021-09-26T15:00:08Z</dcterms:modified>
</cp:coreProperties>
</file>

<file path=docProps/thumbnail.jpeg>
</file>